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dirty="0"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364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dirty="0"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853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dirty="0"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436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dirty="0"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672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dirty="0"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11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dirty="0"/>
              <a:t>10/8/2017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035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dirty="0"/>
              <a:t>10/8/2017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55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dirty="0"/>
              <a:t>10/8/2017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180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dirty="0"/>
              <a:t>10/8/2017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039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dirty="0"/>
              <a:t>10/8/2017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244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dirty="0"/>
              <a:t>10/8/2017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030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dirty="0"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875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49381" y="895927"/>
          <a:ext cx="11480799" cy="5986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933">
                  <a:extLst>
                    <a:ext uri="{9D8B030D-6E8A-4147-A177-3AD203B41FA5}">
                      <a16:colId xmlns:a16="http://schemas.microsoft.com/office/drawing/2014/main" val="4010559826"/>
                    </a:ext>
                  </a:extLst>
                </a:gridCol>
                <a:gridCol w="3826933">
                  <a:extLst>
                    <a:ext uri="{9D8B030D-6E8A-4147-A177-3AD203B41FA5}">
                      <a16:colId xmlns:a16="http://schemas.microsoft.com/office/drawing/2014/main" val="836136365"/>
                    </a:ext>
                  </a:extLst>
                </a:gridCol>
                <a:gridCol w="3826933">
                  <a:extLst>
                    <a:ext uri="{9D8B030D-6E8A-4147-A177-3AD203B41FA5}">
                      <a16:colId xmlns:a16="http://schemas.microsoft.com/office/drawing/2014/main" val="2029750451"/>
                    </a:ext>
                  </a:extLst>
                </a:gridCol>
              </a:tblGrid>
              <a:tr h="4085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337167"/>
                  </a:ext>
                </a:extLst>
              </a:tr>
              <a:tr h="463446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400" dirty="0" smtClean="0"/>
                        <a:t>Canada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400" dirty="0" smtClean="0"/>
                        <a:t>Mexico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400" dirty="0" smtClean="0"/>
                        <a:t>Cuba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400" dirty="0" smtClean="0"/>
                        <a:t>Panama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400" dirty="0" smtClean="0"/>
                        <a:t>Venezuela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400" dirty="0" smtClean="0"/>
                        <a:t>Peru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400" dirty="0" smtClean="0"/>
                        <a:t>Argentina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400" dirty="0" smtClean="0"/>
                        <a:t>Brazil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400" dirty="0" smtClean="0"/>
                        <a:t>United</a:t>
                      </a:r>
                      <a:r>
                        <a:rPr lang="en-US" sz="2400" baseline="0" dirty="0" smtClean="0"/>
                        <a:t> Kingdom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400" baseline="0" dirty="0" smtClean="0"/>
                        <a:t>France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400" baseline="0" dirty="0" smtClean="0"/>
                        <a:t>Germany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400" baseline="0" dirty="0" smtClean="0"/>
                        <a:t>Spain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400" baseline="0" dirty="0" smtClean="0"/>
                        <a:t>Italy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14. Sweden</a:t>
                      </a:r>
                    </a:p>
                    <a:p>
                      <a:r>
                        <a:rPr lang="en-US" sz="2400" dirty="0" smtClean="0"/>
                        <a:t>15. Greece</a:t>
                      </a:r>
                    </a:p>
                    <a:p>
                      <a:r>
                        <a:rPr lang="en-US" sz="2400" dirty="0" smtClean="0"/>
                        <a:t>16. Egypt</a:t>
                      </a:r>
                    </a:p>
                    <a:p>
                      <a:r>
                        <a:rPr lang="en-US" sz="2400" dirty="0" smtClean="0"/>
                        <a:t>17. Libya</a:t>
                      </a:r>
                    </a:p>
                    <a:p>
                      <a:r>
                        <a:rPr lang="en-US" sz="2400" dirty="0" smtClean="0"/>
                        <a:t>18. Nigeria</a:t>
                      </a:r>
                    </a:p>
                    <a:p>
                      <a:r>
                        <a:rPr lang="en-US" sz="2400" dirty="0" smtClean="0"/>
                        <a:t>19. Sudan</a:t>
                      </a:r>
                    </a:p>
                    <a:p>
                      <a:r>
                        <a:rPr lang="en-US" sz="2400" dirty="0" smtClean="0"/>
                        <a:t>20. Kenya</a:t>
                      </a:r>
                    </a:p>
                    <a:p>
                      <a:r>
                        <a:rPr lang="en-US" sz="2400" dirty="0" smtClean="0"/>
                        <a:t>21. Tanzania</a:t>
                      </a:r>
                    </a:p>
                    <a:p>
                      <a:r>
                        <a:rPr lang="en-US" sz="2400" dirty="0" smtClean="0"/>
                        <a:t>22. South Africa</a:t>
                      </a:r>
                    </a:p>
                    <a:p>
                      <a:r>
                        <a:rPr lang="en-US" sz="2400" dirty="0" smtClean="0"/>
                        <a:t>23. Russia</a:t>
                      </a:r>
                    </a:p>
                    <a:p>
                      <a:r>
                        <a:rPr lang="en-US" sz="2400" dirty="0" smtClean="0"/>
                        <a:t>24. China</a:t>
                      </a:r>
                    </a:p>
                    <a:p>
                      <a:r>
                        <a:rPr lang="en-US" sz="2400" dirty="0" smtClean="0"/>
                        <a:t>25. North Korea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26. Japan</a:t>
                      </a:r>
                    </a:p>
                    <a:p>
                      <a:r>
                        <a:rPr lang="en-US" sz="2400" dirty="0" smtClean="0"/>
                        <a:t>27. Taiwan</a:t>
                      </a:r>
                    </a:p>
                    <a:p>
                      <a:r>
                        <a:rPr lang="en-US" sz="2400" dirty="0" smtClean="0"/>
                        <a:t>28.</a:t>
                      </a:r>
                      <a:r>
                        <a:rPr lang="en-US" sz="2400" baseline="0" dirty="0" smtClean="0"/>
                        <a:t> Israel</a:t>
                      </a:r>
                    </a:p>
                    <a:p>
                      <a:r>
                        <a:rPr lang="en-US" sz="2400" baseline="0" dirty="0" smtClean="0"/>
                        <a:t>29. Iraq</a:t>
                      </a:r>
                    </a:p>
                    <a:p>
                      <a:r>
                        <a:rPr lang="en-US" sz="2400" baseline="0" dirty="0" smtClean="0"/>
                        <a:t>30. Iran</a:t>
                      </a:r>
                    </a:p>
                    <a:p>
                      <a:r>
                        <a:rPr lang="en-US" sz="2400" baseline="0" dirty="0" smtClean="0"/>
                        <a:t>31. Saudi Arabia</a:t>
                      </a:r>
                    </a:p>
                    <a:p>
                      <a:r>
                        <a:rPr lang="en-US" sz="2400" baseline="0" dirty="0" smtClean="0"/>
                        <a:t>32. Pakistan</a:t>
                      </a:r>
                    </a:p>
                    <a:p>
                      <a:r>
                        <a:rPr lang="en-US" sz="2400" baseline="0" dirty="0" smtClean="0"/>
                        <a:t>33. India</a:t>
                      </a:r>
                    </a:p>
                    <a:p>
                      <a:r>
                        <a:rPr lang="en-US" sz="2400" baseline="0" dirty="0" smtClean="0"/>
                        <a:t>34. Vietnam</a:t>
                      </a:r>
                    </a:p>
                    <a:p>
                      <a:r>
                        <a:rPr lang="en-US" sz="2400" baseline="0" dirty="0" smtClean="0"/>
                        <a:t>35. Indonesia</a:t>
                      </a:r>
                    </a:p>
                    <a:p>
                      <a:r>
                        <a:rPr lang="en-US" sz="2400" baseline="0" dirty="0" smtClean="0"/>
                        <a:t>36. Philippines</a:t>
                      </a:r>
                    </a:p>
                    <a:p>
                      <a:r>
                        <a:rPr lang="en-US" sz="2400" baseline="0" dirty="0" smtClean="0"/>
                        <a:t>37. Australia</a:t>
                      </a:r>
                    </a:p>
                    <a:p>
                      <a:r>
                        <a:rPr lang="en-US" sz="2400" baseline="0" dirty="0" smtClean="0"/>
                        <a:t>38. Myanmar</a:t>
                      </a:r>
                    </a:p>
                    <a:p>
                      <a:r>
                        <a:rPr lang="en-US" sz="2400" baseline="0" dirty="0" smtClean="0"/>
                        <a:t>39. Ukraine</a:t>
                      </a:r>
                    </a:p>
                    <a:p>
                      <a:r>
                        <a:rPr lang="en-US" sz="2400" baseline="0" dirty="0" smtClean="0"/>
                        <a:t>40. Turkey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409909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6102" y="-78786"/>
            <a:ext cx="10058400" cy="1609344"/>
          </a:xfrm>
        </p:spPr>
        <p:txBody>
          <a:bodyPr/>
          <a:lstStyle/>
          <a:p>
            <a:r>
              <a:rPr lang="en-US" dirty="0" smtClean="0"/>
              <a:t>Countries to know! 20 will be on the test!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1078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Georgia</vt:lpstr>
      <vt:lpstr>Trebuchet MS</vt:lpstr>
      <vt:lpstr>Wingdings</vt:lpstr>
      <vt:lpstr>Wood Type</vt:lpstr>
      <vt:lpstr>Countries to know! 20 will be on the test!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Countries to know! 20 will be on the test!</dc:title>
  <dc:creator>James Brink</dc:creator>
  <cp:lastModifiedBy>James Brink</cp:lastModifiedBy>
  <cp:revision>1</cp:revision>
  <dcterms:created xsi:type="dcterms:W3CDTF">2017-10-08T20:29:25Z</dcterms:created>
  <dcterms:modified xsi:type="dcterms:W3CDTF">2017-10-08T20:29:39Z</dcterms:modified>
</cp:coreProperties>
</file>